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3" r:id="rId5"/>
    <p:sldId id="282" r:id="rId6"/>
    <p:sldId id="283" r:id="rId7"/>
    <p:sldId id="284" r:id="rId8"/>
    <p:sldId id="285" r:id="rId9"/>
    <p:sldId id="286" r:id="rId10"/>
    <p:sldId id="287" r:id="rId11"/>
    <p:sldId id="270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849330F2-D41A-413A-8038-4F2187D9041E}"/>
    <pc:docChg chg="custSel addSld delSld modSld replTag delTag">
      <pc:chgData name="Mel Houseman" userId="7d6e233f-1289-4a6a-9205-ee3f8642932a" providerId="ADAL" clId="{849330F2-D41A-413A-8038-4F2187D9041E}" dt="2022-12-12T12:57:08.935" v="92"/>
      <pc:docMkLst>
        <pc:docMk/>
      </pc:docMkLst>
      <pc:sldChg chg="del replTag delTag">
        <pc:chgData name="Mel Houseman" userId="7d6e233f-1289-4a6a-9205-ee3f8642932a" providerId="ADAL" clId="{849330F2-D41A-413A-8038-4F2187D9041E}" dt="2022-12-12T12:56:13.225" v="39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849330F2-D41A-413A-8038-4F2187D9041E}" dt="2022-12-12T12:56:14.474" v="44" actId="47"/>
        <pc:sldMkLst>
          <pc:docMk/>
          <pc:sldMk cId="3282449821" sldId="265"/>
        </pc:sldMkLst>
      </pc:sldChg>
      <pc:sldChg chg="del replTag delTag">
        <pc:chgData name="Mel Houseman" userId="7d6e233f-1289-4a6a-9205-ee3f8642932a" providerId="ADAL" clId="{849330F2-D41A-413A-8038-4F2187D9041E}" dt="2022-12-12T12:56:17.565" v="49" actId="47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849330F2-D41A-413A-8038-4F2187D9041E}" dt="2022-12-12T12:56:21.377" v="60" actId="47"/>
        <pc:sldMkLst>
          <pc:docMk/>
          <pc:sldMk cId="1148643050" sldId="267"/>
        </pc:sldMkLst>
      </pc:sldChg>
      <pc:sldChg chg="del replTag delTag">
        <pc:chgData name="Mel Houseman" userId="7d6e233f-1289-4a6a-9205-ee3f8642932a" providerId="ADAL" clId="{849330F2-D41A-413A-8038-4F2187D9041E}" dt="2022-12-12T12:56:21.377" v="60" actId="47"/>
        <pc:sldMkLst>
          <pc:docMk/>
          <pc:sldMk cId="4003868302" sldId="269"/>
        </pc:sldMkLst>
      </pc:sldChg>
      <pc:sldChg chg="delSp modSp mod replTag delTag">
        <pc:chgData name="Mel Houseman" userId="7d6e233f-1289-4a6a-9205-ee3f8642932a" providerId="ADAL" clId="{849330F2-D41A-413A-8038-4F2187D9041E}" dt="2022-12-12T12:57:08.935" v="92"/>
        <pc:sldMkLst>
          <pc:docMk/>
          <pc:sldMk cId="3421327502" sldId="270"/>
        </pc:sldMkLst>
        <pc:spChg chg="mod">
          <ac:chgData name="Mel Houseman" userId="7d6e233f-1289-4a6a-9205-ee3f8642932a" providerId="ADAL" clId="{849330F2-D41A-413A-8038-4F2187D9041E}" dt="2022-12-12T12:56:44.511" v="85"/>
          <ac:spMkLst>
            <pc:docMk/>
            <pc:sldMk cId="3421327502" sldId="270"/>
            <ac:spMk id="4" creationId="{F01E031B-F132-3110-1A91-42F60D76533E}"/>
          </ac:spMkLst>
        </pc:spChg>
        <pc:spChg chg="del">
          <ac:chgData name="Mel Houseman" userId="7d6e233f-1289-4a6a-9205-ee3f8642932a" providerId="ADAL" clId="{849330F2-D41A-413A-8038-4F2187D9041E}" dt="2022-12-12T12:57:00.215" v="89" actId="478"/>
          <ac:spMkLst>
            <pc:docMk/>
            <pc:sldMk cId="3421327502" sldId="270"/>
            <ac:spMk id="5" creationId="{4AB2E041-E3EF-6516-7035-884736B9BE20}"/>
          </ac:spMkLst>
        </pc:spChg>
        <pc:spChg chg="mod">
          <ac:chgData name="Mel Houseman" userId="7d6e233f-1289-4a6a-9205-ee3f8642932a" providerId="ADAL" clId="{849330F2-D41A-413A-8038-4F2187D9041E}" dt="2022-12-12T12:57:04.669" v="90" actId="14100"/>
          <ac:spMkLst>
            <pc:docMk/>
            <pc:sldMk cId="3421327502" sldId="270"/>
            <ac:spMk id="6" creationId="{02B75B8A-94CD-F441-95F6-1DD882FFEE78}"/>
          </ac:spMkLst>
        </pc:spChg>
      </pc:sldChg>
      <pc:sldChg chg="add del replTag delTag">
        <pc:chgData name="Mel Houseman" userId="7d6e233f-1289-4a6a-9205-ee3f8642932a" providerId="ADAL" clId="{849330F2-D41A-413A-8038-4F2187D9041E}" dt="2022-12-12T12:56:03.185" v="34"/>
        <pc:sldMkLst>
          <pc:docMk/>
          <pc:sldMk cId="4024235504" sldId="273"/>
        </pc:sldMkLst>
      </pc:sldChg>
      <pc:sldChg chg="del replTag delTag">
        <pc:chgData name="Mel Houseman" userId="7d6e233f-1289-4a6a-9205-ee3f8642932a" providerId="ADAL" clId="{849330F2-D41A-413A-8038-4F2187D9041E}" dt="2022-12-12T12:56:21.377" v="60" actId="47"/>
        <pc:sldMkLst>
          <pc:docMk/>
          <pc:sldMk cId="2101705588" sldId="275"/>
        </pc:sldMkLst>
      </pc:sldChg>
      <pc:sldChg chg="add replTag delTag">
        <pc:chgData name="Mel Houseman" userId="7d6e233f-1289-4a6a-9205-ee3f8642932a" providerId="ADAL" clId="{849330F2-D41A-413A-8038-4F2187D9041E}" dt="2022-12-12T12:55:43.050" v="19"/>
        <pc:sldMkLst>
          <pc:docMk/>
          <pc:sldMk cId="610140961" sldId="282"/>
        </pc:sldMkLst>
      </pc:sldChg>
      <pc:sldChg chg="add replTag delTag">
        <pc:chgData name="Mel Houseman" userId="7d6e233f-1289-4a6a-9205-ee3f8642932a" providerId="ADAL" clId="{849330F2-D41A-413A-8038-4F2187D9041E}" dt="2022-12-12T12:55:43.055" v="21"/>
        <pc:sldMkLst>
          <pc:docMk/>
          <pc:sldMk cId="3224043888" sldId="283"/>
        </pc:sldMkLst>
      </pc:sldChg>
      <pc:sldChg chg="add replTag delTag">
        <pc:chgData name="Mel Houseman" userId="7d6e233f-1289-4a6a-9205-ee3f8642932a" providerId="ADAL" clId="{849330F2-D41A-413A-8038-4F2187D9041E}" dt="2022-12-12T12:55:43.056" v="23"/>
        <pc:sldMkLst>
          <pc:docMk/>
          <pc:sldMk cId="292077084" sldId="284"/>
        </pc:sldMkLst>
      </pc:sldChg>
      <pc:sldChg chg="add replTag delTag">
        <pc:chgData name="Mel Houseman" userId="7d6e233f-1289-4a6a-9205-ee3f8642932a" providerId="ADAL" clId="{849330F2-D41A-413A-8038-4F2187D9041E}" dt="2022-12-12T12:55:43.056" v="25"/>
        <pc:sldMkLst>
          <pc:docMk/>
          <pc:sldMk cId="2142095815" sldId="285"/>
        </pc:sldMkLst>
      </pc:sldChg>
      <pc:sldChg chg="add replTag delTag">
        <pc:chgData name="Mel Houseman" userId="7d6e233f-1289-4a6a-9205-ee3f8642932a" providerId="ADAL" clId="{849330F2-D41A-413A-8038-4F2187D9041E}" dt="2022-12-12T12:55:43.056" v="27"/>
        <pc:sldMkLst>
          <pc:docMk/>
          <pc:sldMk cId="2608787766" sldId="286"/>
        </pc:sldMkLst>
      </pc:sldChg>
      <pc:sldChg chg="add replTag delTag">
        <pc:chgData name="Mel Houseman" userId="7d6e233f-1289-4a6a-9205-ee3f8642932a" providerId="ADAL" clId="{849330F2-D41A-413A-8038-4F2187D9041E}" dt="2022-12-12T12:55:43.056" v="29"/>
        <pc:sldMkLst>
          <pc:docMk/>
          <pc:sldMk cId="1675202127" sldId="287"/>
        </pc:sldMkLst>
      </pc:sldChg>
    </pc:docChg>
  </pc:docChgLst>
  <pc:docChgLst>
    <pc:chgData name="Mel Houseman" userId="7d6e233f-1289-4a6a-9205-ee3f8642932a" providerId="ADAL" clId="{88F44CC2-486C-41B8-87D6-BFD3BEA6989B}"/>
    <pc:docChg chg="custSel modSld replTag delTag">
      <pc:chgData name="Mel Houseman" userId="7d6e233f-1289-4a6a-9205-ee3f8642932a" providerId="ADAL" clId="{88F44CC2-486C-41B8-87D6-BFD3BEA6989B}" dt="2022-12-13T16:39:23.454" v="4" actId="108"/>
      <pc:docMkLst>
        <pc:docMk/>
      </pc:docMkLst>
      <pc:sldChg chg="modSp mod replTag delTag">
        <pc:chgData name="Mel Houseman" userId="7d6e233f-1289-4a6a-9205-ee3f8642932a" providerId="ADAL" clId="{88F44CC2-486C-41B8-87D6-BFD3BEA6989B}" dt="2022-12-13T16:39:23.454" v="4" actId="108"/>
        <pc:sldMkLst>
          <pc:docMk/>
          <pc:sldMk cId="4024235504" sldId="273"/>
        </pc:sldMkLst>
        <pc:spChg chg="mod">
          <ac:chgData name="Mel Houseman" userId="7d6e233f-1289-4a6a-9205-ee3f8642932a" providerId="ADAL" clId="{88F44CC2-486C-41B8-87D6-BFD3BEA6989B}" dt="2022-12-13T16:39:23.454" v="4" actId="108"/>
          <ac:spMkLst>
            <pc:docMk/>
            <pc:sldMk cId="4024235504" sldId="273"/>
            <ac:spMk id="12" creationId="{D4DFC379-EE11-136F-C330-EEF3343719F1}"/>
          </ac:spMkLst>
        </pc:spChg>
      </pc:sldChg>
    </pc:docChg>
  </pc:docChgLst>
  <pc:docChgLst>
    <pc:chgData name="Sue Cromhout" userId="dc64cbbc-055f-4f50-b085-8a072fc338ca" providerId="ADAL" clId="{5D4EDFEE-8669-45F1-B8FF-B88B9F156174}"/>
    <pc:docChg chg="delSld modSld">
      <pc:chgData name="Sue Cromhout" userId="dc64cbbc-055f-4f50-b085-8a072fc338ca" providerId="ADAL" clId="{5D4EDFEE-8669-45F1-B8FF-B88B9F156174}" dt="2022-11-23T13:06:13.639" v="20" actId="47"/>
      <pc:docMkLst>
        <pc:docMk/>
      </pc:docMkLst>
      <pc:sldChg chg="modSp mod">
        <pc:chgData name="Sue Cromhout" userId="dc64cbbc-055f-4f50-b085-8a072fc338ca" providerId="ADAL" clId="{5D4EDFEE-8669-45F1-B8FF-B88B9F156174}" dt="2022-11-23T13:04:55.819" v="5" actId="6549"/>
        <pc:sldMkLst>
          <pc:docMk/>
          <pc:sldMk cId="4003868302" sldId="269"/>
        </pc:sldMkLst>
        <pc:spChg chg="mod">
          <ac:chgData name="Sue Cromhout" userId="dc64cbbc-055f-4f50-b085-8a072fc338ca" providerId="ADAL" clId="{5D4EDFEE-8669-45F1-B8FF-B88B9F156174}" dt="2022-11-23T13:04:55.819" v="5" actId="6549"/>
          <ac:spMkLst>
            <pc:docMk/>
            <pc:sldMk cId="4003868302" sldId="269"/>
            <ac:spMk id="3" creationId="{3301EC55-8B1A-448D-9867-33F7F6822F75}"/>
          </ac:spMkLst>
        </pc:spChg>
      </pc:sldChg>
      <pc:sldChg chg="addSp delSp modSp mod">
        <pc:chgData name="Sue Cromhout" userId="dc64cbbc-055f-4f50-b085-8a072fc338ca" providerId="ADAL" clId="{5D4EDFEE-8669-45F1-B8FF-B88B9F156174}" dt="2022-11-23T13:06:08.009" v="19" actId="14100"/>
        <pc:sldMkLst>
          <pc:docMk/>
          <pc:sldMk cId="3421327502" sldId="270"/>
        </pc:sldMkLst>
        <pc:spChg chg="add mod">
          <ac:chgData name="Sue Cromhout" userId="dc64cbbc-055f-4f50-b085-8a072fc338ca" providerId="ADAL" clId="{5D4EDFEE-8669-45F1-B8FF-B88B9F156174}" dt="2022-11-23T13:05:33.891" v="10"/>
          <ac:spMkLst>
            <pc:docMk/>
            <pc:sldMk cId="3421327502" sldId="270"/>
            <ac:spMk id="5" creationId="{4AB2E041-E3EF-6516-7035-884736B9BE20}"/>
          </ac:spMkLst>
        </pc:spChg>
        <pc:spChg chg="mod">
          <ac:chgData name="Sue Cromhout" userId="dc64cbbc-055f-4f50-b085-8a072fc338ca" providerId="ADAL" clId="{5D4EDFEE-8669-45F1-B8FF-B88B9F156174}" dt="2022-11-23T13:06:08.009" v="19" actId="14100"/>
          <ac:spMkLst>
            <pc:docMk/>
            <pc:sldMk cId="3421327502" sldId="270"/>
            <ac:spMk id="6" creationId="{02B75B8A-94CD-F441-95F6-1DD882FFEE78}"/>
          </ac:spMkLst>
        </pc:spChg>
        <pc:picChg chg="del">
          <ac:chgData name="Sue Cromhout" userId="dc64cbbc-055f-4f50-b085-8a072fc338ca" providerId="ADAL" clId="{5D4EDFEE-8669-45F1-B8FF-B88B9F156174}" dt="2022-11-23T13:05:23.785" v="9" actId="478"/>
          <ac:picMkLst>
            <pc:docMk/>
            <pc:sldMk cId="3421327502" sldId="270"/>
            <ac:picMk id="2050" creationId="{21F30FE0-D5DE-77A0-5329-C0487D3F1BEE}"/>
          </ac:picMkLst>
        </pc:picChg>
      </pc:sldChg>
      <pc:sldChg chg="del">
        <pc:chgData name="Sue Cromhout" userId="dc64cbbc-055f-4f50-b085-8a072fc338ca" providerId="ADAL" clId="{5D4EDFEE-8669-45F1-B8FF-B88B9F156174}" dt="2022-11-23T13:06:13.639" v="20" actId="47"/>
        <pc:sldMkLst>
          <pc:docMk/>
          <pc:sldMk cId="532403499" sldId="271"/>
        </pc:sldMkLst>
      </pc:sldChg>
      <pc:sldChg chg="modSp mod">
        <pc:chgData name="Sue Cromhout" userId="dc64cbbc-055f-4f50-b085-8a072fc338ca" providerId="ADAL" clId="{5D4EDFEE-8669-45F1-B8FF-B88B9F156174}" dt="2022-11-23T13:04:15.882" v="4" actId="20577"/>
        <pc:sldMkLst>
          <pc:docMk/>
          <pc:sldMk cId="4024235504" sldId="273"/>
        </pc:sldMkLst>
        <pc:spChg chg="mod">
          <ac:chgData name="Sue Cromhout" userId="dc64cbbc-055f-4f50-b085-8a072fc338ca" providerId="ADAL" clId="{5D4EDFEE-8669-45F1-B8FF-B88B9F156174}" dt="2022-11-23T13:04:15.882" v="4" actId="20577"/>
          <ac:spMkLst>
            <pc:docMk/>
            <pc:sldMk cId="4024235504" sldId="273"/>
            <ac:spMk id="4" creationId="{1405546F-2388-F782-71F5-578A32F62273}"/>
          </ac:spMkLst>
        </pc:spChg>
      </pc:sldChg>
      <pc:sldChg chg="del">
        <pc:chgData name="Sue Cromhout" userId="dc64cbbc-055f-4f50-b085-8a072fc338ca" providerId="ADAL" clId="{5D4EDFEE-8669-45F1-B8FF-B88B9F156174}" dt="2022-11-23T13:05:01.987" v="6" actId="47"/>
        <pc:sldMkLst>
          <pc:docMk/>
          <pc:sldMk cId="188890529" sldId="276"/>
        </pc:sldMkLst>
      </pc:sldChg>
      <pc:sldChg chg="del">
        <pc:chgData name="Sue Cromhout" userId="dc64cbbc-055f-4f50-b085-8a072fc338ca" providerId="ADAL" clId="{5D4EDFEE-8669-45F1-B8FF-B88B9F156174}" dt="2022-11-23T13:05:04.797" v="7" actId="47"/>
        <pc:sldMkLst>
          <pc:docMk/>
          <pc:sldMk cId="585305066" sldId="277"/>
        </pc:sldMkLst>
      </pc:sldChg>
      <pc:sldChg chg="del">
        <pc:chgData name="Sue Cromhout" userId="dc64cbbc-055f-4f50-b085-8a072fc338ca" providerId="ADAL" clId="{5D4EDFEE-8669-45F1-B8FF-B88B9F156174}" dt="2022-11-23T13:05:08.276" v="8" actId="47"/>
        <pc:sldMkLst>
          <pc:docMk/>
          <pc:sldMk cId="574109202" sldId="278"/>
        </pc:sldMkLst>
      </pc:sldChg>
    </pc:docChg>
  </pc:docChgLst>
  <pc:docChgLst>
    <pc:chgData name="Sue Cromhout" userId="dc64cbbc-055f-4f50-b085-8a072fc338ca" providerId="ADAL" clId="{61FC3D6F-5221-40D6-A9E1-5F1EE6167E8C}"/>
    <pc:docChg chg="undo custSel addSld delSld modSld sldOrd">
      <pc:chgData name="Sue Cromhout" userId="dc64cbbc-055f-4f50-b085-8a072fc338ca" providerId="ADAL" clId="{61FC3D6F-5221-40D6-A9E1-5F1EE6167E8C}" dt="2022-11-23T12:56:42.429" v="343" actId="47"/>
      <pc:docMkLst>
        <pc:docMk/>
      </pc:docMkLst>
      <pc:sldChg chg="modSp mod">
        <pc:chgData name="Sue Cromhout" userId="dc64cbbc-055f-4f50-b085-8a072fc338ca" providerId="ADAL" clId="{61FC3D6F-5221-40D6-A9E1-5F1EE6167E8C}" dt="2022-11-23T12:14:01.058" v="16" actId="20577"/>
        <pc:sldMkLst>
          <pc:docMk/>
          <pc:sldMk cId="3349779659" sldId="264"/>
        </pc:sldMkLst>
        <pc:spChg chg="mod">
          <ac:chgData name="Sue Cromhout" userId="dc64cbbc-055f-4f50-b085-8a072fc338ca" providerId="ADAL" clId="{61FC3D6F-5221-40D6-A9E1-5F1EE6167E8C}" dt="2022-11-23T12:13:55.346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61FC3D6F-5221-40D6-A9E1-5F1EE6167E8C}" dt="2022-11-23T12:14:01.058" v="16" actId="20577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61FC3D6F-5221-40D6-A9E1-5F1EE6167E8C}" dt="2022-11-23T12:14:15.103" v="17"/>
        <pc:sldMkLst>
          <pc:docMk/>
          <pc:sldMk cId="3282449821" sldId="265"/>
        </pc:sldMkLst>
        <pc:spChg chg="mod">
          <ac:chgData name="Sue Cromhout" userId="dc64cbbc-055f-4f50-b085-8a072fc338ca" providerId="ADAL" clId="{61FC3D6F-5221-40D6-A9E1-5F1EE6167E8C}" dt="2022-11-23T12:14:15.103" v="17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61FC3D6F-5221-40D6-A9E1-5F1EE6167E8C}" dt="2022-11-23T12:26:52.159" v="83" actId="167"/>
        <pc:sldMkLst>
          <pc:docMk/>
          <pc:sldMk cId="2981958359" sldId="266"/>
        </pc:sldMkLst>
        <pc:spChg chg="mod">
          <ac:chgData name="Sue Cromhout" userId="dc64cbbc-055f-4f50-b085-8a072fc338ca" providerId="ADAL" clId="{61FC3D6F-5221-40D6-A9E1-5F1EE6167E8C}" dt="2022-11-23T12:15:41.658" v="18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16:58.702" v="27" actId="12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61FC3D6F-5221-40D6-A9E1-5F1EE6167E8C}" dt="2022-11-23T12:26:14.237" v="74" actId="478"/>
          <ac:spMkLst>
            <pc:docMk/>
            <pc:sldMk cId="2981958359" sldId="266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61FC3D6F-5221-40D6-A9E1-5F1EE6167E8C}" dt="2022-11-23T12:26:52.159" v="83" actId="167"/>
          <ac:picMkLst>
            <pc:docMk/>
            <pc:sldMk cId="2981958359" sldId="266"/>
            <ac:picMk id="7" creationId="{2DF19F7E-E449-CEC5-2AAA-A9CF7F7BC8B9}"/>
          </ac:picMkLst>
        </pc:picChg>
      </pc:sldChg>
      <pc:sldChg chg="addSp delSp modSp mod">
        <pc:chgData name="Sue Cromhout" userId="dc64cbbc-055f-4f50-b085-8a072fc338ca" providerId="ADAL" clId="{61FC3D6F-5221-40D6-A9E1-5F1EE6167E8C}" dt="2022-11-23T12:27:50.045" v="89" actId="14100"/>
        <pc:sldMkLst>
          <pc:docMk/>
          <pc:sldMk cId="1148643050" sldId="267"/>
        </pc:sldMkLst>
        <pc:spChg chg="mod">
          <ac:chgData name="Sue Cromhout" userId="dc64cbbc-055f-4f50-b085-8a072fc338ca" providerId="ADAL" clId="{61FC3D6F-5221-40D6-A9E1-5F1EE6167E8C}" dt="2022-11-23T12:27:50.045" v="89" actId="14100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61FC3D6F-5221-40D6-A9E1-5F1EE6167E8C}" dt="2022-11-23T12:21:24.048" v="61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61FC3D6F-5221-40D6-A9E1-5F1EE6167E8C}" dt="2022-11-23T12:20:49.245" v="60" actId="15"/>
          <ac:spMkLst>
            <pc:docMk/>
            <pc:sldMk cId="1148643050" sldId="267"/>
            <ac:spMk id="5" creationId="{E57C3FAB-1BC2-B6D9-A4CC-6B92DCEE5C7B}"/>
          </ac:spMkLst>
        </pc:spChg>
        <pc:picChg chg="add mod ord modCrop">
          <ac:chgData name="Sue Cromhout" userId="dc64cbbc-055f-4f50-b085-8a072fc338ca" providerId="ADAL" clId="{61FC3D6F-5221-40D6-A9E1-5F1EE6167E8C}" dt="2022-11-23T12:25:28.629" v="73" actId="167"/>
          <ac:picMkLst>
            <pc:docMk/>
            <pc:sldMk cId="1148643050" sldId="267"/>
            <ac:picMk id="6" creationId="{3F1CE9FD-217E-A1BE-8AFE-05BB110FFA2E}"/>
          </ac:picMkLst>
        </pc:picChg>
        <pc:picChg chg="add del mod">
          <ac:chgData name="Sue Cromhout" userId="dc64cbbc-055f-4f50-b085-8a072fc338ca" providerId="ADAL" clId="{61FC3D6F-5221-40D6-A9E1-5F1EE6167E8C}" dt="2022-11-23T12:23:30.036" v="65" actId="478"/>
          <ac:picMkLst>
            <pc:docMk/>
            <pc:sldMk cId="1148643050" sldId="267"/>
            <ac:picMk id="1026" creationId="{87418B2F-8E90-F246-8FC5-19422BC337FC}"/>
          </ac:picMkLst>
        </pc:picChg>
      </pc:sldChg>
      <pc:sldChg chg="del ord">
        <pc:chgData name="Sue Cromhout" userId="dc64cbbc-055f-4f50-b085-8a072fc338ca" providerId="ADAL" clId="{61FC3D6F-5221-40D6-A9E1-5F1EE6167E8C}" dt="2022-11-23T12:56:42.429" v="343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61FC3D6F-5221-40D6-A9E1-5F1EE6167E8C}" dt="2022-11-23T12:33:57.268" v="170" actId="14100"/>
        <pc:sldMkLst>
          <pc:docMk/>
          <pc:sldMk cId="4003868302" sldId="269"/>
        </pc:sldMkLst>
        <pc:spChg chg="mod">
          <ac:chgData name="Sue Cromhout" userId="dc64cbbc-055f-4f50-b085-8a072fc338ca" providerId="ADAL" clId="{61FC3D6F-5221-40D6-A9E1-5F1EE6167E8C}" dt="2022-11-23T12:28:52.079" v="92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30:53.348" v="163" actId="113"/>
          <ac:spMkLst>
            <pc:docMk/>
            <pc:sldMk cId="4003868302" sldId="269"/>
            <ac:spMk id="3" creationId="{3301EC55-8B1A-448D-9867-33F7F6822F75}"/>
          </ac:spMkLst>
        </pc:spChg>
        <pc:spChg chg="mod">
          <ac:chgData name="Sue Cromhout" userId="dc64cbbc-055f-4f50-b085-8a072fc338ca" providerId="ADAL" clId="{61FC3D6F-5221-40D6-A9E1-5F1EE6167E8C}" dt="2022-11-23T12:33:57.268" v="170" actId="14100"/>
          <ac:spMkLst>
            <pc:docMk/>
            <pc:sldMk cId="4003868302" sldId="269"/>
            <ac:spMk id="4" creationId="{B82648B4-3289-2DDA-036D-D871BBBAE93C}"/>
          </ac:spMkLst>
        </pc:spChg>
        <pc:spChg chg="del">
          <ac:chgData name="Sue Cromhout" userId="dc64cbbc-055f-4f50-b085-8a072fc338ca" providerId="ADAL" clId="{61FC3D6F-5221-40D6-A9E1-5F1EE6167E8C}" dt="2022-11-23T12:33:27.865" v="164" actId="478"/>
          <ac:spMkLst>
            <pc:docMk/>
            <pc:sldMk cId="4003868302" sldId="269"/>
            <ac:spMk id="5" creationId="{37AE50A7-9F82-ECA0-10BA-E54BB0DCEBFD}"/>
          </ac:spMkLst>
        </pc:spChg>
        <pc:picChg chg="add mod">
          <ac:chgData name="Sue Cromhout" userId="dc64cbbc-055f-4f50-b085-8a072fc338ca" providerId="ADAL" clId="{61FC3D6F-5221-40D6-A9E1-5F1EE6167E8C}" dt="2022-11-23T12:33:46.466" v="169" actId="1076"/>
          <ac:picMkLst>
            <pc:docMk/>
            <pc:sldMk cId="4003868302" sldId="269"/>
            <ac:picMk id="8" creationId="{67667567-F938-3807-8698-2BA6EAEEB18B}"/>
          </ac:picMkLst>
        </pc:picChg>
      </pc:sldChg>
      <pc:sldChg chg="addSp delSp modSp mod">
        <pc:chgData name="Sue Cromhout" userId="dc64cbbc-055f-4f50-b085-8a072fc338ca" providerId="ADAL" clId="{61FC3D6F-5221-40D6-A9E1-5F1EE6167E8C}" dt="2022-11-23T12:52:50.172" v="290" actId="14100"/>
        <pc:sldMkLst>
          <pc:docMk/>
          <pc:sldMk cId="3421327502" sldId="270"/>
        </pc:sldMkLst>
        <pc:spChg chg="mod">
          <ac:chgData name="Sue Cromhout" userId="dc64cbbc-055f-4f50-b085-8a072fc338ca" providerId="ADAL" clId="{61FC3D6F-5221-40D6-A9E1-5F1EE6167E8C}" dt="2022-11-23T12:51:21.995" v="276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61FC3D6F-5221-40D6-A9E1-5F1EE6167E8C}" dt="2022-11-23T12:52:50.172" v="290" actId="14100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Sue Cromhout" userId="dc64cbbc-055f-4f50-b085-8a072fc338ca" providerId="ADAL" clId="{61FC3D6F-5221-40D6-A9E1-5F1EE6167E8C}" dt="2022-11-23T12:52:20.767" v="285" actId="478"/>
          <ac:spMkLst>
            <pc:docMk/>
            <pc:sldMk cId="3421327502" sldId="270"/>
            <ac:spMk id="9" creationId="{DE235FB0-1878-DF6B-22DD-FCD61FD4F760}"/>
          </ac:spMkLst>
        </pc:spChg>
        <pc:picChg chg="add mod">
          <ac:chgData name="Sue Cromhout" userId="dc64cbbc-055f-4f50-b085-8a072fc338ca" providerId="ADAL" clId="{61FC3D6F-5221-40D6-A9E1-5F1EE6167E8C}" dt="2022-11-23T12:52:44.423" v="289" actId="14100"/>
          <ac:picMkLst>
            <pc:docMk/>
            <pc:sldMk cId="3421327502" sldId="270"/>
            <ac:picMk id="2050" creationId="{21F30FE0-D5DE-77A0-5329-C0487D3F1BEE}"/>
          </ac:picMkLst>
        </pc:picChg>
      </pc:sldChg>
      <pc:sldChg chg="delSp modSp mod">
        <pc:chgData name="Sue Cromhout" userId="dc64cbbc-055f-4f50-b085-8a072fc338ca" providerId="ADAL" clId="{61FC3D6F-5221-40D6-A9E1-5F1EE6167E8C}" dt="2022-11-23T12:56:32.873" v="341" actId="11"/>
        <pc:sldMkLst>
          <pc:docMk/>
          <pc:sldMk cId="532403499" sldId="271"/>
        </pc:sldMkLst>
        <pc:spChg chg="del">
          <ac:chgData name="Sue Cromhout" userId="dc64cbbc-055f-4f50-b085-8a072fc338ca" providerId="ADAL" clId="{61FC3D6F-5221-40D6-A9E1-5F1EE6167E8C}" dt="2022-11-23T12:53:05.580" v="291" actId="478"/>
          <ac:spMkLst>
            <pc:docMk/>
            <pc:sldMk cId="532403499" sldId="271"/>
            <ac:spMk id="4" creationId="{F01E031B-F132-3110-1A91-42F60D76533E}"/>
          </ac:spMkLst>
        </pc:spChg>
        <pc:spChg chg="mod">
          <ac:chgData name="Sue Cromhout" userId="dc64cbbc-055f-4f50-b085-8a072fc338ca" providerId="ADAL" clId="{61FC3D6F-5221-40D6-A9E1-5F1EE6167E8C}" dt="2022-11-23T12:56:32.873" v="341" actId="11"/>
          <ac:spMkLst>
            <pc:docMk/>
            <pc:sldMk cId="532403499" sldId="271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61FC3D6F-5221-40D6-A9E1-5F1EE6167E8C}" dt="2022-11-23T12:56:39.406" v="342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61FC3D6F-5221-40D6-A9E1-5F1EE6167E8C}" dt="2022-11-23T12:13:47.659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61FC3D6F-5221-40D6-A9E1-5F1EE6167E8C}" dt="2022-11-23T12:13:47.659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addSp delSp modSp add mod">
        <pc:chgData name="Sue Cromhout" userId="dc64cbbc-055f-4f50-b085-8a072fc338ca" providerId="ADAL" clId="{61FC3D6F-5221-40D6-A9E1-5F1EE6167E8C}" dt="2022-11-23T12:27:33.280" v="88" actId="167"/>
        <pc:sldMkLst>
          <pc:docMk/>
          <pc:sldMk cId="2101705588" sldId="275"/>
        </pc:sldMkLst>
        <pc:spChg chg="mod">
          <ac:chgData name="Sue Cromhout" userId="dc64cbbc-055f-4f50-b085-8a072fc338ca" providerId="ADAL" clId="{61FC3D6F-5221-40D6-A9E1-5F1EE6167E8C}" dt="2022-11-23T12:18:05.737" v="39" actId="1076"/>
          <ac:spMkLst>
            <pc:docMk/>
            <pc:sldMk cId="2101705588" sldId="275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27:26.699" v="87" actId="14100"/>
          <ac:spMkLst>
            <pc:docMk/>
            <pc:sldMk cId="2101705588" sldId="275"/>
            <ac:spMk id="3" creationId="{3301EC55-8B1A-448D-9867-33F7F6822F75}"/>
          </ac:spMkLst>
        </pc:spChg>
        <pc:spChg chg="del">
          <ac:chgData name="Sue Cromhout" userId="dc64cbbc-055f-4f50-b085-8a072fc338ca" providerId="ADAL" clId="{61FC3D6F-5221-40D6-A9E1-5F1EE6167E8C}" dt="2022-11-23T12:27:18.525" v="84" actId="478"/>
          <ac:spMkLst>
            <pc:docMk/>
            <pc:sldMk cId="2101705588" sldId="275"/>
            <ac:spMk id="4" creationId="{B82648B4-3289-2DDA-036D-D871BBBAE93C}"/>
          </ac:spMkLst>
        </pc:spChg>
        <pc:spChg chg="del">
          <ac:chgData name="Sue Cromhout" userId="dc64cbbc-055f-4f50-b085-8a072fc338ca" providerId="ADAL" clId="{61FC3D6F-5221-40D6-A9E1-5F1EE6167E8C}" dt="2022-11-23T12:27:19.917" v="85" actId="478"/>
          <ac:spMkLst>
            <pc:docMk/>
            <pc:sldMk cId="2101705588" sldId="275"/>
            <ac:spMk id="6" creationId="{1366F68B-7A30-C095-C225-435C94EDA28F}"/>
          </ac:spMkLst>
        </pc:spChg>
        <pc:spChg chg="add mod">
          <ac:chgData name="Sue Cromhout" userId="dc64cbbc-055f-4f50-b085-8a072fc338ca" providerId="ADAL" clId="{61FC3D6F-5221-40D6-A9E1-5F1EE6167E8C}" dt="2022-11-23T12:27:21.444" v="86"/>
          <ac:spMkLst>
            <pc:docMk/>
            <pc:sldMk cId="2101705588" sldId="275"/>
            <ac:spMk id="7" creationId="{D824F66A-E9DC-40C5-350B-BAB7BB0B41FE}"/>
          </ac:spMkLst>
        </pc:spChg>
        <pc:picChg chg="add mod ord">
          <ac:chgData name="Sue Cromhout" userId="dc64cbbc-055f-4f50-b085-8a072fc338ca" providerId="ADAL" clId="{61FC3D6F-5221-40D6-A9E1-5F1EE6167E8C}" dt="2022-11-23T12:27:33.280" v="88" actId="167"/>
          <ac:picMkLst>
            <pc:docMk/>
            <pc:sldMk cId="2101705588" sldId="275"/>
            <ac:picMk id="5" creationId="{F6A12AC2-7C17-B7B2-2A5C-865EC8D4A461}"/>
          </ac:picMkLst>
        </pc:picChg>
      </pc:sldChg>
      <pc:sldChg chg="addSp delSp modSp add mod ord">
        <pc:chgData name="Sue Cromhout" userId="dc64cbbc-055f-4f50-b085-8a072fc338ca" providerId="ADAL" clId="{61FC3D6F-5221-40D6-A9E1-5F1EE6167E8C}" dt="2022-11-23T12:41:22.181" v="192" actId="1076"/>
        <pc:sldMkLst>
          <pc:docMk/>
          <pc:sldMk cId="188890529" sldId="276"/>
        </pc:sldMkLst>
        <pc:spChg chg="mod">
          <ac:chgData name="Sue Cromhout" userId="dc64cbbc-055f-4f50-b085-8a072fc338ca" providerId="ADAL" clId="{61FC3D6F-5221-40D6-A9E1-5F1EE6167E8C}" dt="2022-11-23T12:35:59.088" v="174"/>
          <ac:spMkLst>
            <pc:docMk/>
            <pc:sldMk cId="188890529" sldId="276"/>
            <ac:spMk id="2" creationId="{0AD98B9C-04E9-5F59-478B-0A2088285445}"/>
          </ac:spMkLst>
        </pc:spChg>
        <pc:spChg chg="mod">
          <ac:chgData name="Sue Cromhout" userId="dc64cbbc-055f-4f50-b085-8a072fc338ca" providerId="ADAL" clId="{61FC3D6F-5221-40D6-A9E1-5F1EE6167E8C}" dt="2022-11-23T12:41:22.181" v="192" actId="1076"/>
          <ac:spMkLst>
            <pc:docMk/>
            <pc:sldMk cId="188890529" sldId="276"/>
            <ac:spMk id="5" creationId="{E57C3FAB-1BC2-B6D9-A4CC-6B92DCEE5C7B}"/>
          </ac:spMkLst>
        </pc:spChg>
        <pc:spChg chg="add mod ord">
          <ac:chgData name="Sue Cromhout" userId="dc64cbbc-055f-4f50-b085-8a072fc338ca" providerId="ADAL" clId="{61FC3D6F-5221-40D6-A9E1-5F1EE6167E8C}" dt="2022-11-23T12:41:19.005" v="191" actId="14100"/>
          <ac:spMkLst>
            <pc:docMk/>
            <pc:sldMk cId="188890529" sldId="276"/>
            <ac:spMk id="7" creationId="{7BE6C048-9A43-C576-90B7-BADF2CB6E207}"/>
          </ac:spMkLst>
        </pc:spChg>
        <pc:picChg chg="add mod">
          <ac:chgData name="Sue Cromhout" userId="dc64cbbc-055f-4f50-b085-8a072fc338ca" providerId="ADAL" clId="{61FC3D6F-5221-40D6-A9E1-5F1EE6167E8C}" dt="2022-11-23T12:40:33.278" v="187" actId="1076"/>
          <ac:picMkLst>
            <pc:docMk/>
            <pc:sldMk cId="188890529" sldId="276"/>
            <ac:picMk id="4" creationId="{D8A5C2EC-60FF-4A1E-6623-D191E4BD7B9F}"/>
          </ac:picMkLst>
        </pc:picChg>
        <pc:picChg chg="del">
          <ac:chgData name="Sue Cromhout" userId="dc64cbbc-055f-4f50-b085-8a072fc338ca" providerId="ADAL" clId="{61FC3D6F-5221-40D6-A9E1-5F1EE6167E8C}" dt="2022-11-23T12:40:19.916" v="182" actId="478"/>
          <ac:picMkLst>
            <pc:docMk/>
            <pc:sldMk cId="188890529" sldId="276"/>
            <ac:picMk id="6" creationId="{3F1CE9FD-217E-A1BE-8AFE-05BB110FFA2E}"/>
          </ac:picMkLst>
        </pc:picChg>
      </pc:sldChg>
      <pc:sldChg chg="modSp add mod">
        <pc:chgData name="Sue Cromhout" userId="dc64cbbc-055f-4f50-b085-8a072fc338ca" providerId="ADAL" clId="{61FC3D6F-5221-40D6-A9E1-5F1EE6167E8C}" dt="2022-11-23T12:46:41.781" v="222" actId="6549"/>
        <pc:sldMkLst>
          <pc:docMk/>
          <pc:sldMk cId="585305066" sldId="277"/>
        </pc:sldMkLst>
        <pc:spChg chg="mod">
          <ac:chgData name="Sue Cromhout" userId="dc64cbbc-055f-4f50-b085-8a072fc338ca" providerId="ADAL" clId="{61FC3D6F-5221-40D6-A9E1-5F1EE6167E8C}" dt="2022-11-23T12:46:41.781" v="222" actId="6549"/>
          <ac:spMkLst>
            <pc:docMk/>
            <pc:sldMk cId="585305066" sldId="277"/>
            <ac:spMk id="5" creationId="{E57C3FAB-1BC2-B6D9-A4CC-6B92DCEE5C7B}"/>
          </ac:spMkLst>
        </pc:spChg>
      </pc:sldChg>
      <pc:sldChg chg="addSp delSp modSp add mod">
        <pc:chgData name="Sue Cromhout" userId="dc64cbbc-055f-4f50-b085-8a072fc338ca" providerId="ADAL" clId="{61FC3D6F-5221-40D6-A9E1-5F1EE6167E8C}" dt="2022-11-23T12:50:46.961" v="261" actId="20577"/>
        <pc:sldMkLst>
          <pc:docMk/>
          <pc:sldMk cId="574109202" sldId="278"/>
        </pc:sldMkLst>
        <pc:spChg chg="mod">
          <ac:chgData name="Sue Cromhout" userId="dc64cbbc-055f-4f50-b085-8a072fc338ca" providerId="ADAL" clId="{61FC3D6F-5221-40D6-A9E1-5F1EE6167E8C}" dt="2022-11-23T12:50:46.961" v="261" actId="20577"/>
          <ac:spMkLst>
            <pc:docMk/>
            <pc:sldMk cId="574109202" sldId="278"/>
            <ac:spMk id="5" creationId="{E57C3FAB-1BC2-B6D9-A4CC-6B92DCEE5C7B}"/>
          </ac:spMkLst>
        </pc:spChg>
        <pc:spChg chg="mod">
          <ac:chgData name="Sue Cromhout" userId="dc64cbbc-055f-4f50-b085-8a072fc338ca" providerId="ADAL" clId="{61FC3D6F-5221-40D6-A9E1-5F1EE6167E8C}" dt="2022-11-23T12:49:57.775" v="258" actId="14100"/>
          <ac:spMkLst>
            <pc:docMk/>
            <pc:sldMk cId="574109202" sldId="278"/>
            <ac:spMk id="7" creationId="{7BE6C048-9A43-C576-90B7-BADF2CB6E207}"/>
          </ac:spMkLst>
        </pc:spChg>
        <pc:picChg chg="del">
          <ac:chgData name="Sue Cromhout" userId="dc64cbbc-055f-4f50-b085-8a072fc338ca" providerId="ADAL" clId="{61FC3D6F-5221-40D6-A9E1-5F1EE6167E8C}" dt="2022-11-23T12:49:34.530" v="251" actId="478"/>
          <ac:picMkLst>
            <pc:docMk/>
            <pc:sldMk cId="574109202" sldId="278"/>
            <ac:picMk id="4" creationId="{D8A5C2EC-60FF-4A1E-6623-D191E4BD7B9F}"/>
          </ac:picMkLst>
        </pc:picChg>
        <pc:picChg chg="add mod">
          <ac:chgData name="Sue Cromhout" userId="dc64cbbc-055f-4f50-b085-8a072fc338ca" providerId="ADAL" clId="{61FC3D6F-5221-40D6-A9E1-5F1EE6167E8C}" dt="2022-11-23T12:49:50.679" v="257" actId="14100"/>
          <ac:picMkLst>
            <pc:docMk/>
            <pc:sldMk cId="574109202" sldId="278"/>
            <ac:picMk id="6" creationId="{73D2C7F9-D9F8-7B99-18AE-7998854539D3}"/>
          </ac:picMkLst>
        </pc:pic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26570-6BB0-47F4-88E0-EDA0DFE8D432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293E36-0AB6-4C9B-B4E9-D76FAC577F2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58015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764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BASIC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02423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 flipH="1"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62585" b="-1947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4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Content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14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1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Calibri" panose="020F0502020204030204" pitchFamily="34" charset="0"/>
                <a:cs typeface="Times New Roman" panose="02020603050405020304" pitchFamily="18" charset="0"/>
              </a:rPr>
              <a:t>Unit 1: Developing digital content</a:t>
            </a: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4043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D3168C-C31E-3AA2-6DC6-FE245060C1B6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9676" r="-101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Developing digital </a:t>
            </a:r>
            <a:r>
              <a:rPr lang="en-US"/>
              <a:t>content </a:t>
            </a:r>
            <a:r>
              <a:rPr lang="en-GB"/>
              <a:t>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197188"/>
            <a:ext cx="5896632" cy="3716249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 b="1">
                <a:solidFill>
                  <a:schemeClr val="bg1"/>
                </a:solidFill>
                <a:ea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Digital content </a:t>
            </a:r>
            <a:r>
              <a:rPr lang="en-GB" b="0" dirty="0"/>
              <a:t>is any content you create on a computer, tablet, or mobile phone.  </a:t>
            </a:r>
          </a:p>
          <a:p>
            <a:r>
              <a:rPr lang="en-GB" b="0" dirty="0"/>
              <a:t>The content can be: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text 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sound (audio) recorded using a tablet or smartphone </a:t>
            </a:r>
          </a:p>
          <a:p>
            <a:pPr marL="800100" lvl="2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</a:rPr>
              <a:t>videos created using a tablet or smartphone. </a:t>
            </a:r>
          </a:p>
          <a:p>
            <a:r>
              <a:rPr lang="en-GB" b="0" dirty="0"/>
              <a:t>Some digital content is created </a:t>
            </a:r>
            <a:r>
              <a:rPr lang="en-GB" dirty="0"/>
              <a:t>for personal use only and is not shared online</a:t>
            </a:r>
            <a:r>
              <a:rPr lang="en-GB" b="0" dirty="0"/>
              <a:t>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F76E4C-84F7-DD71-D460-8AE2A843C15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077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111728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Developing digital </a:t>
            </a:r>
            <a:r>
              <a:rPr lang="en-US"/>
              <a:t>content </a:t>
            </a:r>
            <a:r>
              <a:rPr lang="en-GB"/>
              <a:t>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4" y="1797796"/>
            <a:ext cx="8786977" cy="411564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 b="1">
                <a:solidFill>
                  <a:schemeClr val="bg1"/>
                </a:solidFill>
                <a:ea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spcAft>
                <a:spcPts val="2400"/>
              </a:spcAft>
              <a:buNone/>
              <a:defRPr/>
            </a:pPr>
            <a:r>
              <a:rPr lang="en-GB" sz="2400" dirty="0">
                <a:solidFill>
                  <a:srgbClr val="2D2926"/>
                </a:solidFill>
                <a:latin typeface="Arial" panose="020B0604020202020204"/>
              </a:rPr>
              <a:t>Examples of local digital content that is not shared: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to-do list created in a plain text editor, such as Windows® Notepad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notes, research and website addresses in a Microsoft® Word or Google® Docs document a learner uses to write an assignment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personal budget created on an electronic spreadsheet, such as Microsoft® Excel or Google® Sheets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photo taken on smartphone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drawing created with graphics software, such as Adobe® Illustrator 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voice note recorded on a smartphone 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ct val="100000"/>
              <a:buFont typeface="Arial" panose="020B0604020202020204" pitchFamily="34" charset="0"/>
              <a:buChar char="•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video of children playing recorded on a camcorder. </a:t>
            </a:r>
          </a:p>
          <a:p>
            <a:pPr marL="0" indent="0">
              <a:spcAft>
                <a:spcPts val="2400"/>
              </a:spcAft>
              <a:buNone/>
              <a:defRPr/>
            </a:pPr>
            <a:r>
              <a:rPr lang="en-GB" sz="2400" dirty="0">
                <a:solidFill>
                  <a:srgbClr val="2D2926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F76E4C-84F7-DD71-D460-8AE2A843C15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2095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822878-67B3-6681-C072-8264461B069D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t="-4625" b="-46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0"/>
            <a:ext cx="7317983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Using installed applications to create digital content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5640048" y="2146958"/>
            <a:ext cx="5732145" cy="400097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SzPts val="1000"/>
              <a:buNone/>
              <a:tabLst>
                <a:tab pos="457200" algn="l"/>
              </a:tabLst>
              <a:defRPr/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File formats for digital content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There are various types of media.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The format of a digital file depends on the formats supported by the hardware and software used to create the file.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It’s important to select the correct file format when uploading content to the internet.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Images: JPG, PNG, and GIF  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Audio: MP3, WMA, and FLAC </a:t>
            </a:r>
          </a:p>
          <a:p>
            <a:pPr marL="742950" lvl="2" indent="-28575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85000"/>
              <a:tabLst>
                <a:tab pos="457200" algn="l"/>
              </a:tabLst>
              <a:defRPr/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Video: AVI, MP4, and MKV </a:t>
            </a:r>
            <a:endParaRPr lang="en-US" sz="1800" dirty="0">
              <a:solidFill>
                <a:srgbClr val="2D2926"/>
              </a:solidFill>
              <a:latin typeface="Arial" panose="020B060402020202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F9A777-7DE1-BC45-FA4C-E16C26B520A6}"/>
              </a:ext>
            </a:extLst>
          </p:cNvPr>
          <p:cNvSpPr/>
          <p:nvPr/>
        </p:nvSpPr>
        <p:spPr>
          <a:xfrm>
            <a:off x="11172825" y="1"/>
            <a:ext cx="1019175" cy="142344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8787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t="-2166" b="-21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Common types of online digital content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Blogging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Longform content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Infographics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Podcasts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Video and vlogs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Skills to practise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713099"/>
            <a:ext cx="10117138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Produce simple content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Think about the needs of your school or community – choose a topic that would interest people or skills that you can share.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Give your blog a name.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three short blog posts of not more than 150 words each.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Save your blogs to share with a friend who will edit them for you later.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763547-33E2-427E-9FD4-578DE2BD89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  <ds:schemaRef ds:uri="7a3276f9-5a29-4b8b-86db-b2cbee5bcef7"/>
    <ds:schemaRef ds:uri="80410c6c-435d-47a5-98ec-3d1e82fadd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368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Courier New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